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8"/>
  </p:notesMasterIdLst>
  <p:sldIdLst>
    <p:sldId id="262" r:id="rId5"/>
    <p:sldId id="265" r:id="rId6"/>
    <p:sldId id="266" r:id="rId7"/>
  </p:sldIdLst>
  <p:sldSz cx="7562850" cy="10688638"/>
  <p:notesSz cx="6797675" cy="9926638"/>
  <p:defaultTextStyle>
    <a:lvl1pPr>
      <a:defRPr sz="2000">
        <a:latin typeface="Calibri Light"/>
        <a:ea typeface="Calibri Light"/>
        <a:cs typeface="Calibri Light"/>
        <a:sym typeface="Calibri Light"/>
      </a:defRPr>
    </a:lvl1pPr>
    <a:lvl2pPr indent="129512">
      <a:defRPr sz="2000">
        <a:latin typeface="Calibri Light"/>
        <a:ea typeface="Calibri Light"/>
        <a:cs typeface="Calibri Light"/>
        <a:sym typeface="Calibri Light"/>
      </a:defRPr>
    </a:lvl2pPr>
    <a:lvl3pPr indent="259022">
      <a:defRPr sz="2000">
        <a:latin typeface="Calibri Light"/>
        <a:ea typeface="Calibri Light"/>
        <a:cs typeface="Calibri Light"/>
        <a:sym typeface="Calibri Light"/>
      </a:defRPr>
    </a:lvl3pPr>
    <a:lvl4pPr indent="388534">
      <a:defRPr sz="2000">
        <a:latin typeface="Calibri Light"/>
        <a:ea typeface="Calibri Light"/>
        <a:cs typeface="Calibri Light"/>
        <a:sym typeface="Calibri Light"/>
      </a:defRPr>
    </a:lvl4pPr>
    <a:lvl5pPr indent="518044">
      <a:defRPr sz="2000">
        <a:latin typeface="Calibri Light"/>
        <a:ea typeface="Calibri Light"/>
        <a:cs typeface="Calibri Light"/>
        <a:sym typeface="Calibri Light"/>
      </a:defRPr>
    </a:lvl5pPr>
    <a:lvl6pPr indent="647557">
      <a:defRPr sz="2000">
        <a:latin typeface="Calibri Light"/>
        <a:ea typeface="Calibri Light"/>
        <a:cs typeface="Calibri Light"/>
        <a:sym typeface="Calibri Light"/>
      </a:defRPr>
    </a:lvl6pPr>
    <a:lvl7pPr indent="777067">
      <a:defRPr sz="2000">
        <a:latin typeface="Calibri Light"/>
        <a:ea typeface="Calibri Light"/>
        <a:cs typeface="Calibri Light"/>
        <a:sym typeface="Calibri Light"/>
      </a:defRPr>
    </a:lvl7pPr>
    <a:lvl8pPr indent="906578">
      <a:defRPr sz="2000">
        <a:latin typeface="Calibri Light"/>
        <a:ea typeface="Calibri Light"/>
        <a:cs typeface="Calibri Light"/>
        <a:sym typeface="Calibri Light"/>
      </a:defRPr>
    </a:lvl8pPr>
    <a:lvl9pPr indent="1036090">
      <a:defRPr sz="2000">
        <a:latin typeface="Calibri Light"/>
        <a:ea typeface="Calibri Light"/>
        <a:cs typeface="Calibri Light"/>
        <a:sym typeface="Calibri Light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05BA92C-5E1A-D9D6-ADC6-9F30BF0444AD}" name="Christian Mischke" initials="CM" userId="S::christian.mischke@b2run.de::85e67388-7405-4c77-bb73-39694b63271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E11C63-8E81-4440-ACA9-D0090148D6C8}" v="16" dt="2025-12-16T09:19:55.822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2184" y="90"/>
      </p:cViewPr>
      <p:guideLst>
        <p:guide orient="horz" pos="3367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phia Bäumler" userId="4c5f13ac-0252-4afd-9942-8510d3d891cc" providerId="ADAL" clId="{30BFB6C0-C03E-4278-9678-AAB6C68861E9}"/>
    <pc:docChg chg="modSld modMainMaster">
      <pc:chgData name="Sophia Bäumler" userId="4c5f13ac-0252-4afd-9942-8510d3d891cc" providerId="ADAL" clId="{30BFB6C0-C03E-4278-9678-AAB6C68861E9}" dt="2025-01-28T15:29:21.374" v="5" actId="207"/>
      <pc:docMkLst>
        <pc:docMk/>
      </pc:docMkLst>
      <pc:sldChg chg="setBg">
        <pc:chgData name="Sophia Bäumler" userId="4c5f13ac-0252-4afd-9942-8510d3d891cc" providerId="ADAL" clId="{30BFB6C0-C03E-4278-9678-AAB6C68861E9}" dt="2025-01-28T15:18:17.126" v="4"/>
        <pc:sldMkLst>
          <pc:docMk/>
          <pc:sldMk cId="1656640018" sldId="262"/>
        </pc:sldMkLst>
      </pc:sldChg>
      <pc:sldChg chg="modSp mod">
        <pc:chgData name="Sophia Bäumler" userId="4c5f13ac-0252-4afd-9942-8510d3d891cc" providerId="ADAL" clId="{30BFB6C0-C03E-4278-9678-AAB6C68861E9}" dt="2025-01-28T15:29:21.374" v="5" actId="207"/>
        <pc:sldMkLst>
          <pc:docMk/>
          <pc:sldMk cId="3981958835" sldId="265"/>
        </pc:sldMkLst>
      </pc:sldChg>
      <pc:sldMasterChg chg="modSldLayout">
        <pc:chgData name="Sophia Bäumler" userId="4c5f13ac-0252-4afd-9942-8510d3d891cc" providerId="ADAL" clId="{30BFB6C0-C03E-4278-9678-AAB6C68861E9}" dt="2025-01-28T15:17:59.406" v="1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30BFB6C0-C03E-4278-9678-AAB6C68861E9}" dt="2025-01-28T15:17:59.406" v="1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  <pc:docChgLst>
    <pc:chgData name="Sophia Bäumler" userId="4c5f13ac-0252-4afd-9942-8510d3d891cc" providerId="ADAL" clId="{7A15F893-3D01-481B-B7A7-72E065A172FB}"/>
    <pc:docChg chg="undo custSel modSld modMainMaster">
      <pc:chgData name="Sophia Bäumler" userId="4c5f13ac-0252-4afd-9942-8510d3d891cc" providerId="ADAL" clId="{7A15F893-3D01-481B-B7A7-72E065A172FB}" dt="2025-12-16T09:19:55.822" v="24"/>
      <pc:docMkLst>
        <pc:docMk/>
      </pc:docMkLst>
      <pc:sldChg chg="setBg">
        <pc:chgData name="Sophia Bäumler" userId="4c5f13ac-0252-4afd-9942-8510d3d891cc" providerId="ADAL" clId="{7A15F893-3D01-481B-B7A7-72E065A172FB}" dt="2025-12-16T09:19:23.891" v="15"/>
        <pc:sldMkLst>
          <pc:docMk/>
          <pc:sldMk cId="1656640018" sldId="262"/>
        </pc:sldMkLst>
      </pc:sldChg>
      <pc:sldChg chg="modSp mod">
        <pc:chgData name="Sophia Bäumler" userId="4c5f13ac-0252-4afd-9942-8510d3d891cc" providerId="ADAL" clId="{7A15F893-3D01-481B-B7A7-72E065A172FB}" dt="2025-12-16T09:19:35.614" v="18" actId="1076"/>
        <pc:sldMkLst>
          <pc:docMk/>
          <pc:sldMk cId="3981958835" sldId="265"/>
        </pc:sldMkLst>
        <pc:spChg chg="mod">
          <ac:chgData name="Sophia Bäumler" userId="4c5f13ac-0252-4afd-9942-8510d3d891cc" providerId="ADAL" clId="{7A15F893-3D01-481B-B7A7-72E065A172FB}" dt="2025-12-16T09:19:35.614" v="18" actId="1076"/>
          <ac:spMkLst>
            <pc:docMk/>
            <pc:sldMk cId="3981958835" sldId="265"/>
            <ac:spMk id="16" creationId="{CA369DEC-9B6D-438C-AF59-4CC673449441}"/>
          </ac:spMkLst>
        </pc:spChg>
        <pc:spChg chg="mod ord">
          <ac:chgData name="Sophia Bäumler" userId="4c5f13ac-0252-4afd-9942-8510d3d891cc" providerId="ADAL" clId="{7A15F893-3D01-481B-B7A7-72E065A172FB}" dt="2025-12-15T10:50:01.467" v="7" actId="207"/>
          <ac:spMkLst>
            <pc:docMk/>
            <pc:sldMk cId="3981958835" sldId="265"/>
            <ac:spMk id="19" creationId="{F1B8B89D-8AE0-4010-8B10-1112B5533E11}"/>
          </ac:spMkLst>
        </pc:spChg>
      </pc:sldChg>
      <pc:sldChg chg="setBg">
        <pc:chgData name="Sophia Bäumler" userId="4c5f13ac-0252-4afd-9942-8510d3d891cc" providerId="ADAL" clId="{7A15F893-3D01-481B-B7A7-72E065A172FB}" dt="2025-12-16T09:19:43.484" v="20"/>
        <pc:sldMkLst>
          <pc:docMk/>
          <pc:sldMk cId="2426102958" sldId="266"/>
        </pc:sldMkLst>
      </pc:sldChg>
      <pc:sldMasterChg chg="modSldLayout">
        <pc:chgData name="Sophia Bäumler" userId="4c5f13ac-0252-4afd-9942-8510d3d891cc" providerId="ADAL" clId="{7A15F893-3D01-481B-B7A7-72E065A172FB}" dt="2025-12-16T09:19:55.822" v="24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7A15F893-3D01-481B-B7A7-72E065A172FB}" dt="2025-12-16T09:19:51.289" v="22"/>
          <pc:sldLayoutMkLst>
            <pc:docMk/>
            <pc:sldMasterMk cId="0" sldId="2147483648"/>
            <pc:sldLayoutMk cId="677091419" sldId="2147483658"/>
          </pc:sldLayoutMkLst>
        </pc:sldLayoutChg>
        <pc:sldLayoutChg chg="setBg">
          <pc:chgData name="Sophia Bäumler" userId="4c5f13ac-0252-4afd-9942-8510d3d891cc" providerId="ADAL" clId="{7A15F893-3D01-481B-B7A7-72E065A172FB}" dt="2025-12-16T09:19:55.822" v="24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  <pc:docChgLst>
    <pc:chgData name="Sophia Bäumler" userId="4c5f13ac-0252-4afd-9942-8510d3d891cc" providerId="ADAL" clId="{A2D6628F-ED1A-4684-8EC1-294EDEA26C73}"/>
    <pc:docChg chg="undo custSel addSld delSld modSld addMainMaster delMainMaster modMainMaster">
      <pc:chgData name="Sophia Bäumler" userId="4c5f13ac-0252-4afd-9942-8510d3d891cc" providerId="ADAL" clId="{A2D6628F-ED1A-4684-8EC1-294EDEA26C73}" dt="2025-01-22T15:25:07.815" v="350" actId="207"/>
      <pc:docMkLst>
        <pc:docMk/>
      </pc:docMkLst>
      <pc:sldChg chg="delSp modSp del mod setBg chgLayout">
        <pc:chgData name="Sophia Bäumler" userId="4c5f13ac-0252-4afd-9942-8510d3d891cc" providerId="ADAL" clId="{A2D6628F-ED1A-4684-8EC1-294EDEA26C73}" dt="2025-01-15T13:34:29.407" v="333" actId="47"/>
        <pc:sldMkLst>
          <pc:docMk/>
          <pc:sldMk cId="0" sldId="257"/>
        </pc:sldMkLst>
      </pc:sldChg>
      <pc:sldChg chg="addSp delSp modSp mod setBg modClrScheme chgLayout">
        <pc:chgData name="Sophia Bäumler" userId="4c5f13ac-0252-4afd-9942-8510d3d891cc" providerId="ADAL" clId="{A2D6628F-ED1A-4684-8EC1-294EDEA26C73}" dt="2025-01-16T08:12:16.391" v="343"/>
        <pc:sldMkLst>
          <pc:docMk/>
          <pc:sldMk cId="1656640018" sldId="262"/>
        </pc:sldMkLst>
      </pc:sldChg>
      <pc:sldChg chg="addSp delSp modSp mod">
        <pc:chgData name="Sophia Bäumler" userId="4c5f13ac-0252-4afd-9942-8510d3d891cc" providerId="ADAL" clId="{A2D6628F-ED1A-4684-8EC1-294EDEA26C73}" dt="2025-01-22T15:25:07.815" v="350" actId="207"/>
        <pc:sldMkLst>
          <pc:docMk/>
          <pc:sldMk cId="3981958835" sldId="265"/>
        </pc:sldMkLst>
      </pc:sldChg>
      <pc:sldChg chg="addSp delSp modSp new mod setBg modClrScheme chgLayout">
        <pc:chgData name="Sophia Bäumler" userId="4c5f13ac-0252-4afd-9942-8510d3d891cc" providerId="ADAL" clId="{A2D6628F-ED1A-4684-8EC1-294EDEA26C73}" dt="2025-01-16T08:12:31.388" v="346"/>
        <pc:sldMkLst>
          <pc:docMk/>
          <pc:sldMk cId="2426102958" sldId="266"/>
        </pc:sldMkLst>
      </pc:sldChg>
      <pc:sldMasterChg chg="modSp modSldLayout">
        <pc:chgData name="Sophia Bäumler" userId="4c5f13ac-0252-4afd-9942-8510d3d891cc" providerId="ADAL" clId="{A2D6628F-ED1A-4684-8EC1-294EDEA26C73}" dt="2025-01-16T08:12:04.484" v="340"/>
        <pc:sldMasterMkLst>
          <pc:docMk/>
          <pc:sldMasterMk cId="0" sldId="2147483648"/>
        </pc:sldMasterMkLst>
        <pc:sldLayoutChg chg="modSp setBg">
          <pc:chgData name="Sophia Bäumler" userId="4c5f13ac-0252-4afd-9942-8510d3d891cc" providerId="ADAL" clId="{A2D6628F-ED1A-4684-8EC1-294EDEA26C73}" dt="2025-01-16T08:12:04.484" v="340"/>
          <pc:sldLayoutMkLst>
            <pc:docMk/>
            <pc:sldMasterMk cId="0" sldId="2147483648"/>
            <pc:sldLayoutMk cId="677091419" sldId="2147483658"/>
          </pc:sldLayoutMkLst>
        </pc:sldLayoutChg>
        <pc:sldLayoutChg chg="modSp setBg">
          <pc:chgData name="Sophia Bäumler" userId="4c5f13ac-0252-4afd-9942-8510d3d891cc" providerId="ADAL" clId="{A2D6628F-ED1A-4684-8EC1-294EDEA26C73}" dt="2025-01-16T08:11:57.807" v="338"/>
          <pc:sldLayoutMkLst>
            <pc:docMk/>
            <pc:sldMasterMk cId="0" sldId="2147483648"/>
            <pc:sldLayoutMk cId="2416762878" sldId="2147483659"/>
          </pc:sldLayoutMkLst>
        </pc:sldLayoutChg>
        <pc:sldLayoutChg chg="modSp">
          <pc:chgData name="Sophia Bäumler" userId="4c5f13ac-0252-4afd-9942-8510d3d891cc" providerId="ADAL" clId="{A2D6628F-ED1A-4684-8EC1-294EDEA26C73}" dt="2025-01-15T12:44:52.450" v="2" actId="735"/>
          <pc:sldLayoutMkLst>
            <pc:docMk/>
            <pc:sldMasterMk cId="0" sldId="2147483648"/>
            <pc:sldLayoutMk cId="3547988043" sldId="2147483660"/>
          </pc:sldLayoutMkLst>
        </pc:sldLayoutChg>
      </pc:sldMasterChg>
      <pc:sldMasterChg chg="modSp new del mod addSldLayout delSldLayout">
        <pc:chgData name="Sophia Bäumler" userId="4c5f13ac-0252-4afd-9942-8510d3d891cc" providerId="ADAL" clId="{A2D6628F-ED1A-4684-8EC1-294EDEA26C73}" dt="2025-01-15T12:46:31.304" v="6" actId="6938"/>
        <pc:sldMasterMkLst>
          <pc:docMk/>
          <pc:sldMasterMk cId="2677573574" sldId="2147483661"/>
        </pc:sldMasterMkLst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1004478128" sldId="2147483662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1923804526" sldId="2147483663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2620150462" sldId="2147483664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2281488953" sldId="2147483665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1332620234" sldId="2147483666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2299965233" sldId="2147483667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3267405420" sldId="2147483668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1379766602" sldId="2147483669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2192675113" sldId="2147483670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2644323807" sldId="2147483671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1870367240" sldId="2147483672"/>
          </pc:sldLayoutMkLst>
        </pc:sldLayoutChg>
      </pc:sldMasterChg>
    </pc:docChg>
  </pc:docChgLst>
  <pc:docChgLst>
    <pc:chgData name="Sophia Bäumler" userId="4c5f13ac-0252-4afd-9942-8510d3d891cc" providerId="ADAL" clId="{E99FB660-2F37-4E90-8DA6-FD70EEF1F142}"/>
    <pc:docChg chg="modSld modMainMaster">
      <pc:chgData name="Sophia Bäumler" userId="4c5f13ac-0252-4afd-9942-8510d3d891cc" providerId="ADAL" clId="{E99FB660-2F37-4E90-8DA6-FD70EEF1F142}" dt="2025-02-24T11:44:16.543" v="11"/>
      <pc:docMkLst>
        <pc:docMk/>
      </pc:docMkLst>
      <pc:sldChg chg="setBg">
        <pc:chgData name="Sophia Bäumler" userId="4c5f13ac-0252-4afd-9942-8510d3d891cc" providerId="ADAL" clId="{E99FB660-2F37-4E90-8DA6-FD70EEF1F142}" dt="2025-02-24T11:43:03.770" v="1"/>
        <pc:sldMkLst>
          <pc:docMk/>
          <pc:sldMk cId="1656640018" sldId="262"/>
        </pc:sldMkLst>
      </pc:sldChg>
      <pc:sldChg chg="modSp mod">
        <pc:chgData name="Sophia Bäumler" userId="4c5f13ac-0252-4afd-9942-8510d3d891cc" providerId="ADAL" clId="{E99FB660-2F37-4E90-8DA6-FD70EEF1F142}" dt="2025-02-24T11:43:32.649" v="3" actId="207"/>
        <pc:sldMkLst>
          <pc:docMk/>
          <pc:sldMk cId="3981958835" sldId="265"/>
        </pc:sldMkLst>
      </pc:sldChg>
      <pc:sldChg chg="setBg">
        <pc:chgData name="Sophia Bäumler" userId="4c5f13ac-0252-4afd-9942-8510d3d891cc" providerId="ADAL" clId="{E99FB660-2F37-4E90-8DA6-FD70EEF1F142}" dt="2025-02-24T11:44:01.910" v="7"/>
        <pc:sldMkLst>
          <pc:docMk/>
          <pc:sldMk cId="2426102958" sldId="266"/>
        </pc:sldMkLst>
      </pc:sldChg>
      <pc:sldMasterChg chg="modSldLayout">
        <pc:chgData name="Sophia Bäumler" userId="4c5f13ac-0252-4afd-9942-8510d3d891cc" providerId="ADAL" clId="{E99FB660-2F37-4E90-8DA6-FD70EEF1F142}" dt="2025-02-24T11:44:16.543" v="11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E99FB660-2F37-4E90-8DA6-FD70EEF1F142}" dt="2025-02-24T11:44:16.543" v="11"/>
          <pc:sldLayoutMkLst>
            <pc:docMk/>
            <pc:sldMasterMk cId="0" sldId="2147483648"/>
            <pc:sldLayoutMk cId="677091419" sldId="2147483658"/>
          </pc:sldLayoutMkLst>
        </pc:sldLayoutChg>
        <pc:sldLayoutChg chg="setBg">
          <pc:chgData name="Sophia Bäumler" userId="4c5f13ac-0252-4afd-9942-8510d3d891cc" providerId="ADAL" clId="{E99FB660-2F37-4E90-8DA6-FD70EEF1F142}" dt="2025-02-24T11:44:11.529" v="9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  <pc:docChgLst>
    <pc:chgData name="Sophia Bäumler" userId="4c5f13ac-0252-4afd-9942-8510d3d891cc" providerId="ADAL" clId="{FBE6CB6C-FC1D-47A5-B939-3B6797C81E42}"/>
    <pc:docChg chg="modSld modMainMaster">
      <pc:chgData name="Sophia Bäumler" userId="4c5f13ac-0252-4afd-9942-8510d3d891cc" providerId="ADAL" clId="{FBE6CB6C-FC1D-47A5-B939-3B6797C81E42}" dt="2025-01-29T13:44:39.323" v="8"/>
      <pc:docMkLst>
        <pc:docMk/>
      </pc:docMkLst>
      <pc:sldChg chg="setBg">
        <pc:chgData name="Sophia Bäumler" userId="4c5f13ac-0252-4afd-9942-8510d3d891cc" providerId="ADAL" clId="{FBE6CB6C-FC1D-47A5-B939-3B6797C81E42}" dt="2025-01-29T13:44:26.203" v="5"/>
        <pc:sldMkLst>
          <pc:docMk/>
          <pc:sldMk cId="1656640018" sldId="262"/>
        </pc:sldMkLst>
      </pc:sldChg>
      <pc:sldChg chg="modSp mod">
        <pc:chgData name="Sophia Bäumler" userId="4c5f13ac-0252-4afd-9942-8510d3d891cc" providerId="ADAL" clId="{FBE6CB6C-FC1D-47A5-B939-3B6797C81E42}" dt="2025-01-29T13:44:34.481" v="6" actId="207"/>
        <pc:sldMkLst>
          <pc:docMk/>
          <pc:sldMk cId="3981958835" sldId="265"/>
        </pc:sldMkLst>
      </pc:sldChg>
      <pc:sldChg chg="setBg">
        <pc:chgData name="Sophia Bäumler" userId="4c5f13ac-0252-4afd-9942-8510d3d891cc" providerId="ADAL" clId="{FBE6CB6C-FC1D-47A5-B939-3B6797C81E42}" dt="2025-01-29T13:44:39.323" v="8"/>
        <pc:sldMkLst>
          <pc:docMk/>
          <pc:sldMk cId="2426102958" sldId="266"/>
        </pc:sldMkLst>
      </pc:sldChg>
      <pc:sldMasterChg chg="modSldLayout">
        <pc:chgData name="Sophia Bäumler" userId="4c5f13ac-0252-4afd-9942-8510d3d891cc" providerId="ADAL" clId="{FBE6CB6C-FC1D-47A5-B939-3B6797C81E42}" dt="2025-01-29T13:44:18.616" v="3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FBE6CB6C-FC1D-47A5-B939-3B6797C81E42}" dt="2025-01-29T13:44:18.616" v="3"/>
          <pc:sldLayoutMkLst>
            <pc:docMk/>
            <pc:sldMasterMk cId="0" sldId="2147483648"/>
            <pc:sldLayoutMk cId="677091419" sldId="2147483658"/>
          </pc:sldLayoutMkLst>
        </pc:sldLayoutChg>
        <pc:sldLayoutChg chg="setBg">
          <pc:chgData name="Sophia Bäumler" userId="4c5f13ac-0252-4afd-9942-8510d3d891cc" providerId="ADAL" clId="{FBE6CB6C-FC1D-47A5-B939-3B6797C81E42}" dt="2025-01-29T13:44:13.376" v="1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  <pc:docChgLst>
    <pc:chgData name="Christian Mischke" userId="S::christian.mischke@b2run.de::85e67388-7405-4c77-bb73-39694b632710" providerId="AD" clId="Web-{BDD9693A-BCA2-59FD-9159-761A665D6472}"/>
    <pc:docChg chg="modSld">
      <pc:chgData name="Christian Mischke" userId="S::christian.mischke@b2run.de::85e67388-7405-4c77-bb73-39694b632710" providerId="AD" clId="Web-{BDD9693A-BCA2-59FD-9159-761A665D6472}" dt="2025-01-22T08:38:47.947" v="31" actId="20577"/>
      <pc:docMkLst>
        <pc:docMk/>
      </pc:docMkLst>
      <pc:sldChg chg="modSp">
        <pc:chgData name="Christian Mischke" userId="S::christian.mischke@b2run.de::85e67388-7405-4c77-bb73-39694b632710" providerId="AD" clId="Web-{BDD9693A-BCA2-59FD-9159-761A665D6472}" dt="2025-01-22T08:38:47.947" v="31" actId="20577"/>
        <pc:sldMkLst>
          <pc:docMk/>
          <pc:sldMk cId="3981958835" sldId="265"/>
        </pc:sldMkLst>
      </pc:sldChg>
    </pc:docChg>
  </pc:docChgLst>
  <pc:docChgLst>
    <pc:chgData name="Sophia Bäumler" userId="4c5f13ac-0252-4afd-9942-8510d3d891cc" providerId="ADAL" clId="{FB91B485-26CB-4D13-9A93-CA849849AC44}"/>
    <pc:docChg chg="modSld modMainMaster">
      <pc:chgData name="Sophia Bäumler" userId="4c5f13ac-0252-4afd-9942-8510d3d891cc" providerId="ADAL" clId="{FB91B485-26CB-4D13-9A93-CA849849AC44}" dt="2025-01-29T13:31:32.716" v="8"/>
      <pc:docMkLst>
        <pc:docMk/>
      </pc:docMkLst>
      <pc:sldChg chg="setBg">
        <pc:chgData name="Sophia Bäumler" userId="4c5f13ac-0252-4afd-9942-8510d3d891cc" providerId="ADAL" clId="{FB91B485-26CB-4D13-9A93-CA849849AC44}" dt="2025-01-29T13:30:34.104" v="1"/>
        <pc:sldMkLst>
          <pc:docMk/>
          <pc:sldMk cId="1656640018" sldId="262"/>
        </pc:sldMkLst>
      </pc:sldChg>
      <pc:sldChg chg="modSp mod">
        <pc:chgData name="Sophia Bäumler" userId="4c5f13ac-0252-4afd-9942-8510d3d891cc" providerId="ADAL" clId="{FB91B485-26CB-4D13-9A93-CA849849AC44}" dt="2025-01-29T13:30:42.480" v="2" actId="207"/>
        <pc:sldMkLst>
          <pc:docMk/>
          <pc:sldMk cId="3981958835" sldId="265"/>
        </pc:sldMkLst>
      </pc:sldChg>
      <pc:sldChg chg="setBg">
        <pc:chgData name="Sophia Bäumler" userId="4c5f13ac-0252-4afd-9942-8510d3d891cc" providerId="ADAL" clId="{FB91B485-26CB-4D13-9A93-CA849849AC44}" dt="2025-01-29T13:30:48.762" v="4"/>
        <pc:sldMkLst>
          <pc:docMk/>
          <pc:sldMk cId="2426102958" sldId="266"/>
        </pc:sldMkLst>
      </pc:sldChg>
      <pc:sldMasterChg chg="modSldLayout">
        <pc:chgData name="Sophia Bäumler" userId="4c5f13ac-0252-4afd-9942-8510d3d891cc" providerId="ADAL" clId="{FB91B485-26CB-4D13-9A93-CA849849AC44}" dt="2025-01-29T13:31:32.716" v="8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FB91B485-26CB-4D13-9A93-CA849849AC44}" dt="2025-01-29T13:31:32.716" v="8"/>
          <pc:sldLayoutMkLst>
            <pc:docMk/>
            <pc:sldMasterMk cId="0" sldId="2147483648"/>
            <pc:sldLayoutMk cId="677091419" sldId="2147483658"/>
          </pc:sldLayoutMkLst>
        </pc:sldLayoutChg>
        <pc:sldLayoutChg chg="setBg">
          <pc:chgData name="Sophia Bäumler" userId="4c5f13ac-0252-4afd-9942-8510d3d891cc" providerId="ADAL" clId="{FB91B485-26CB-4D13-9A93-CA849849AC44}" dt="2025-01-29T13:31:27.674" v="6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  <pc:docChgLst>
    <pc:chgData name="Christian Mischke" userId="85e67388-7405-4c77-bb73-39694b632710" providerId="ADAL" clId="{77EDAC00-4AB9-4988-939F-B24C538231E1}"/>
    <pc:docChg chg="undo custSel modSld">
      <pc:chgData name="Christian Mischke" userId="85e67388-7405-4c77-bb73-39694b632710" providerId="ADAL" clId="{77EDAC00-4AB9-4988-939F-B24C538231E1}" dt="2022-12-02T11:05:59.607" v="30"/>
      <pc:docMkLst>
        <pc:docMk/>
      </pc:docMkLst>
      <pc:sldChg chg="modSp mod addCm modCm">
        <pc:chgData name="Christian Mischke" userId="85e67388-7405-4c77-bb73-39694b632710" providerId="ADAL" clId="{77EDAC00-4AB9-4988-939F-B24C538231E1}" dt="2022-12-02T11:05:59.607" v="30"/>
        <pc:sldMkLst>
          <pc:docMk/>
          <pc:sldMk cId="0" sldId="257"/>
        </pc:sldMkLst>
      </pc:sldChg>
      <pc:sldChg chg="addCm">
        <pc:chgData name="Christian Mischke" userId="85e67388-7405-4c77-bb73-39694b632710" providerId="ADAL" clId="{77EDAC00-4AB9-4988-939F-B24C538231E1}" dt="2022-12-02T10:59:31.468" v="10"/>
        <pc:sldMkLst>
          <pc:docMk/>
          <pc:sldMk cId="1656640018" sldId="262"/>
        </pc:sldMkLst>
      </pc:sldChg>
    </pc:docChg>
  </pc:docChgLst>
  <pc:docChgLst>
    <pc:chgData name="Sophia Bäumler" userId="4c5f13ac-0252-4afd-9942-8510d3d891cc" providerId="ADAL" clId="{307B41CB-745B-40C6-BBFB-1A5886E56E20}"/>
    <pc:docChg chg="undo custSel modSld modMainMaster">
      <pc:chgData name="Sophia Bäumler" userId="4c5f13ac-0252-4afd-9942-8510d3d891cc" providerId="ADAL" clId="{307B41CB-745B-40C6-BBFB-1A5886E56E20}" dt="2025-01-29T13:39:21.501" v="11"/>
      <pc:docMkLst>
        <pc:docMk/>
      </pc:docMkLst>
      <pc:sldChg chg="setBg">
        <pc:chgData name="Sophia Bäumler" userId="4c5f13ac-0252-4afd-9942-8510d3d891cc" providerId="ADAL" clId="{307B41CB-745B-40C6-BBFB-1A5886E56E20}" dt="2025-01-29T13:39:10.689" v="9"/>
        <pc:sldMkLst>
          <pc:docMk/>
          <pc:sldMk cId="1656640018" sldId="262"/>
        </pc:sldMkLst>
      </pc:sldChg>
      <pc:sldChg chg="addSp delSp modSp mod">
        <pc:chgData name="Sophia Bäumler" userId="4c5f13ac-0252-4afd-9942-8510d3d891cc" providerId="ADAL" clId="{307B41CB-745B-40C6-BBFB-1A5886E56E20}" dt="2025-01-29T13:39:02.059" v="7" actId="207"/>
        <pc:sldMkLst>
          <pc:docMk/>
          <pc:sldMk cId="3981958835" sldId="265"/>
        </pc:sldMkLst>
      </pc:sldChg>
      <pc:sldMasterChg chg="modSldLayout">
        <pc:chgData name="Sophia Bäumler" userId="4c5f13ac-0252-4afd-9942-8510d3d891cc" providerId="ADAL" clId="{307B41CB-745B-40C6-BBFB-1A5886E56E20}" dt="2025-01-29T13:39:21.501" v="11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307B41CB-745B-40C6-BBFB-1A5886E56E20}" dt="2025-01-29T13:39:21.501" v="11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  <pc:docChgLst>
    <pc:chgData name="Sophia Bäumler" userId="4c5f13ac-0252-4afd-9942-8510d3d891cc" providerId="ADAL" clId="{4E3AE5A6-A86A-4DC5-90AB-705D548CE765}"/>
    <pc:docChg chg="undo custSel modSld modMainMaster">
      <pc:chgData name="Sophia Bäumler" userId="4c5f13ac-0252-4afd-9942-8510d3d891cc" providerId="ADAL" clId="{4E3AE5A6-A86A-4DC5-90AB-705D548CE765}" dt="2025-01-28T08:29:38.439" v="149"/>
      <pc:docMkLst>
        <pc:docMk/>
      </pc:docMkLst>
      <pc:sldChg chg="addSp delSp modSp mod setBg">
        <pc:chgData name="Sophia Bäumler" userId="4c5f13ac-0252-4afd-9942-8510d3d891cc" providerId="ADAL" clId="{4E3AE5A6-A86A-4DC5-90AB-705D548CE765}" dt="2025-01-28T08:28:37.250" v="142"/>
        <pc:sldMkLst>
          <pc:docMk/>
          <pc:sldMk cId="1656640018" sldId="262"/>
        </pc:sldMkLst>
      </pc:sldChg>
      <pc:sldChg chg="addSp modSp mod">
        <pc:chgData name="Sophia Bäumler" userId="4c5f13ac-0252-4afd-9942-8510d3d891cc" providerId="ADAL" clId="{4E3AE5A6-A86A-4DC5-90AB-705D548CE765}" dt="2025-01-28T08:28:48.172" v="143" actId="207"/>
        <pc:sldMkLst>
          <pc:docMk/>
          <pc:sldMk cId="3981958835" sldId="265"/>
        </pc:sldMkLst>
      </pc:sldChg>
      <pc:sldChg chg="setBg">
        <pc:chgData name="Sophia Bäumler" userId="4c5f13ac-0252-4afd-9942-8510d3d891cc" providerId="ADAL" clId="{4E3AE5A6-A86A-4DC5-90AB-705D548CE765}" dt="2025-01-28T08:28:54.287" v="145"/>
        <pc:sldMkLst>
          <pc:docMk/>
          <pc:sldMk cId="2426102958" sldId="266"/>
        </pc:sldMkLst>
      </pc:sldChg>
      <pc:sldMasterChg chg="modSldLayout">
        <pc:chgData name="Sophia Bäumler" userId="4c5f13ac-0252-4afd-9942-8510d3d891cc" providerId="ADAL" clId="{4E3AE5A6-A86A-4DC5-90AB-705D548CE765}" dt="2025-01-28T08:29:38.439" v="149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4E3AE5A6-A86A-4DC5-90AB-705D548CE765}" dt="2025-01-28T08:29:38.439" v="149"/>
          <pc:sldLayoutMkLst>
            <pc:docMk/>
            <pc:sldMasterMk cId="0" sldId="2147483648"/>
            <pc:sldLayoutMk cId="677091419" sldId="2147483658"/>
          </pc:sldLayoutMkLst>
        </pc:sldLayoutChg>
        <pc:sldLayoutChg chg="setBg">
          <pc:chgData name="Sophia Bäumler" userId="4c5f13ac-0252-4afd-9942-8510d3d891cc" providerId="ADAL" clId="{4E3AE5A6-A86A-4DC5-90AB-705D548CE765}" dt="2025-01-28T08:29:32.681" v="147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  <pc:docChgLst>
    <pc:chgData name="Sophia Bäumler" userId="4c5f13ac-0252-4afd-9942-8510d3d891cc" providerId="ADAL" clId="{3981C19C-91E7-4DD3-AB97-8867FB1D4823}"/>
    <pc:docChg chg="modSld modMainMaster">
      <pc:chgData name="Sophia Bäumler" userId="4c5f13ac-0252-4afd-9942-8510d3d891cc" providerId="ADAL" clId="{3981C19C-91E7-4DD3-AB97-8867FB1D4823}" dt="2025-07-31T13:18:53.633" v="8"/>
      <pc:docMkLst>
        <pc:docMk/>
      </pc:docMkLst>
      <pc:sldChg chg="setBg">
        <pc:chgData name="Sophia Bäumler" userId="4c5f13ac-0252-4afd-9942-8510d3d891cc" providerId="ADAL" clId="{3981C19C-91E7-4DD3-AB97-8867FB1D4823}" dt="2025-07-31T13:18:38.728" v="4"/>
        <pc:sldMkLst>
          <pc:docMk/>
          <pc:sldMk cId="2426102958" sldId="266"/>
        </pc:sldMkLst>
      </pc:sldChg>
      <pc:sldMasterChg chg="modSldLayout">
        <pc:chgData name="Sophia Bäumler" userId="4c5f13ac-0252-4afd-9942-8510d3d891cc" providerId="ADAL" clId="{3981C19C-91E7-4DD3-AB97-8867FB1D4823}" dt="2025-07-31T13:18:53.633" v="8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3981C19C-91E7-4DD3-AB97-8867FB1D4823}" dt="2025-07-31T13:18:53.633" v="8"/>
          <pc:sldLayoutMkLst>
            <pc:docMk/>
            <pc:sldMasterMk cId="0" sldId="2147483648"/>
            <pc:sldLayoutMk cId="677091419" sldId="2147483658"/>
          </pc:sldLayoutMkLst>
        </pc:sldLayoutChg>
        <pc:sldLayoutChg chg="setBg">
          <pc:chgData name="Sophia Bäumler" userId="4c5f13ac-0252-4afd-9942-8510d3d891cc" providerId="ADAL" clId="{3981C19C-91E7-4DD3-AB97-8867FB1D4823}" dt="2025-07-31T13:18:49.236" v="6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06357" y="4715154"/>
            <a:ext cx="4984962" cy="44669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87080957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1pPr>
    <a:lvl2pPr indent="64755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2pPr>
    <a:lvl3pPr indent="129512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3pPr>
    <a:lvl4pPr indent="194269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4pPr>
    <a:lvl5pPr indent="259022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5pPr>
    <a:lvl6pPr indent="323777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6pPr>
    <a:lvl7pPr indent="388534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7pPr>
    <a:lvl8pPr indent="453289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8pPr>
    <a:lvl9pPr indent="518044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676287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366" userDrawn="1">
          <p15:clr>
            <a:srgbClr val="FBAE40"/>
          </p15:clr>
        </p15:guide>
        <p15:guide id="2" pos="238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7553805" cy="615804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r>
              <a:rPr lang="de-DE"/>
              <a:t>Fügen Sie hier Ihr individuelles </a:t>
            </a:r>
            <a:r>
              <a:rPr lang="de-DE" err="1"/>
              <a:t>Teambild</a:t>
            </a:r>
            <a:r>
              <a:rPr lang="de-DE"/>
              <a:t> ein und setzen Sie dies im Anschluss in den Hintergrund. 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4798804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366" userDrawn="1">
          <p15:clr>
            <a:srgbClr val="FBAE40"/>
          </p15:clr>
        </p15:guide>
        <p15:guide id="2" pos="238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7091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66" userDrawn="1">
          <p15:clr>
            <a:srgbClr val="FBAE40"/>
          </p15:clr>
        </p15:guide>
        <p15:guide id="2" pos="238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</p:sldLayoutIdLst>
  <p:transition spd="med"/>
  <p:txStyles>
    <p:titleStyle>
      <a:lvl1pPr algn="ctr">
        <a:defRPr sz="4700">
          <a:latin typeface="Calibri Light"/>
          <a:ea typeface="Calibri Light"/>
          <a:cs typeface="Calibri Light"/>
          <a:sym typeface="Calibri Light"/>
        </a:defRPr>
      </a:lvl1pPr>
      <a:lvl2pPr algn="ctr">
        <a:defRPr sz="4700">
          <a:latin typeface="Calibri Light"/>
          <a:ea typeface="Calibri Light"/>
          <a:cs typeface="Calibri Light"/>
          <a:sym typeface="Calibri Light"/>
        </a:defRPr>
      </a:lvl2pPr>
      <a:lvl3pPr algn="ctr">
        <a:defRPr sz="4700">
          <a:latin typeface="Calibri Light"/>
          <a:ea typeface="Calibri Light"/>
          <a:cs typeface="Calibri Light"/>
          <a:sym typeface="Calibri Light"/>
        </a:defRPr>
      </a:lvl3pPr>
      <a:lvl4pPr algn="ctr">
        <a:defRPr sz="4700">
          <a:latin typeface="Calibri Light"/>
          <a:ea typeface="Calibri Light"/>
          <a:cs typeface="Calibri Light"/>
          <a:sym typeface="Calibri Light"/>
        </a:defRPr>
      </a:lvl4pPr>
      <a:lvl5pPr algn="ctr">
        <a:defRPr sz="4700">
          <a:latin typeface="Calibri Light"/>
          <a:ea typeface="Calibri Light"/>
          <a:cs typeface="Calibri Light"/>
          <a:sym typeface="Calibri Light"/>
        </a:defRPr>
      </a:lvl5pPr>
      <a:lvl6pPr algn="ctr">
        <a:defRPr sz="4700">
          <a:latin typeface="Calibri Light"/>
          <a:ea typeface="Calibri Light"/>
          <a:cs typeface="Calibri Light"/>
          <a:sym typeface="Calibri Light"/>
        </a:defRPr>
      </a:lvl6pPr>
      <a:lvl7pPr algn="ctr">
        <a:defRPr sz="4700">
          <a:latin typeface="Calibri Light"/>
          <a:ea typeface="Calibri Light"/>
          <a:cs typeface="Calibri Light"/>
          <a:sym typeface="Calibri Light"/>
        </a:defRPr>
      </a:lvl7pPr>
      <a:lvl8pPr algn="ctr">
        <a:defRPr sz="4700">
          <a:latin typeface="Calibri Light"/>
          <a:ea typeface="Calibri Light"/>
          <a:cs typeface="Calibri Light"/>
          <a:sym typeface="Calibri Light"/>
        </a:defRPr>
      </a:lvl8pPr>
      <a:lvl9pPr algn="ctr">
        <a:defRPr sz="4700">
          <a:latin typeface="Calibri Light"/>
          <a:ea typeface="Calibri Light"/>
          <a:cs typeface="Calibri Light"/>
          <a:sym typeface="Calibri Light"/>
        </a:defRPr>
      </a:lvl9pPr>
    </p:titleStyle>
    <p:bodyStyle>
      <a:lvl1pPr marL="382461" indent="-382461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1pPr>
      <a:lvl2pPr marL="493759" indent="-364252">
        <a:spcBef>
          <a:spcPts val="198"/>
        </a:spcBef>
        <a:buSzPct val="100000"/>
        <a:buFont typeface="Arial"/>
        <a:buChar char="–"/>
        <a:defRPr sz="3600">
          <a:latin typeface="Calibri Light"/>
          <a:ea typeface="Calibri Light"/>
          <a:cs typeface="Calibri Light"/>
          <a:sym typeface="Calibri Light"/>
        </a:defRPr>
      </a:lvl2pPr>
      <a:lvl3pPr marL="598991" indent="-339967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3pPr>
      <a:lvl4pPr marL="796493" indent="-407960">
        <a:spcBef>
          <a:spcPts val="198"/>
        </a:spcBef>
        <a:buSzPct val="100000"/>
        <a:buFont typeface="Arial"/>
        <a:buChar char="–"/>
        <a:defRPr sz="3600">
          <a:latin typeface="Calibri Light"/>
          <a:ea typeface="Calibri Light"/>
          <a:cs typeface="Calibri Light"/>
          <a:sym typeface="Calibri Light"/>
        </a:defRPr>
      </a:lvl4pPr>
      <a:lvl5pPr marL="926005" indent="-407960">
        <a:spcBef>
          <a:spcPts val="198"/>
        </a:spcBef>
        <a:buSzPct val="100000"/>
        <a:buFont typeface="Arial"/>
        <a:buChar char="»"/>
        <a:defRPr sz="3600">
          <a:latin typeface="Calibri Light"/>
          <a:ea typeface="Calibri Light"/>
          <a:cs typeface="Calibri Light"/>
          <a:sym typeface="Calibri Light"/>
        </a:defRPr>
      </a:lvl5pPr>
      <a:lvl6pPr marL="1055516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6pPr>
      <a:lvl7pPr marL="1185028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7pPr>
      <a:lvl8pPr marL="1314539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8pPr>
      <a:lvl9pPr marL="1444051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9pPr>
    </p:bodyStyle>
    <p:otherStyle>
      <a:lvl1pPr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1pPr>
      <a:lvl2pPr indent="129512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2pPr>
      <a:lvl3pPr indent="259022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3pPr>
      <a:lvl4pPr indent="388534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4pPr>
      <a:lvl5pPr indent="518044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5pPr>
      <a:lvl6pPr indent="647557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6pPr>
      <a:lvl7pPr indent="777067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7pPr>
      <a:lvl8pPr indent="906578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8pPr>
      <a:lvl9pPr indent="1036090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366" userDrawn="1">
          <p15:clr>
            <a:srgbClr val="F26B43"/>
          </p15:clr>
        </p15:guide>
        <p15:guide id="2" pos="238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54">
            <a:extLst>
              <a:ext uri="{FF2B5EF4-FFF2-40B4-BE49-F238E27FC236}">
                <a16:creationId xmlns:a16="http://schemas.microsoft.com/office/drawing/2014/main" id="{3569D9A9-3B84-B5AB-4D11-957075E6244E}"/>
              </a:ext>
            </a:extLst>
          </p:cNvPr>
          <p:cNvSpPr/>
          <p:nvPr/>
        </p:nvSpPr>
        <p:spPr>
          <a:xfrm>
            <a:off x="477136" y="7892043"/>
            <a:ext cx="2946793" cy="94067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&lt;Name des/der Ansprechpartners/-in, Abteilung etc.&gt;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54">
            <a:extLst>
              <a:ext uri="{FF2B5EF4-FFF2-40B4-BE49-F238E27FC236}">
                <a16:creationId xmlns:a16="http://schemas.microsoft.com/office/drawing/2014/main" id="{C8C0C681-2CDF-04B6-34D9-FE364F529F88}"/>
              </a:ext>
            </a:extLst>
          </p:cNvPr>
          <p:cNvSpPr/>
          <p:nvPr/>
        </p:nvSpPr>
        <p:spPr>
          <a:xfrm>
            <a:off x="3996368" y="9267566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&lt;Datum der Rückmeldefrist&gt;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54">
            <a:extLst>
              <a:ext uri="{FF2B5EF4-FFF2-40B4-BE49-F238E27FC236}">
                <a16:creationId xmlns:a16="http://schemas.microsoft.com/office/drawing/2014/main" id="{261F4E21-A799-9BA2-2B19-706D884768A1}"/>
              </a:ext>
            </a:extLst>
          </p:cNvPr>
          <p:cNvSpPr/>
          <p:nvPr/>
        </p:nvSpPr>
        <p:spPr>
          <a:xfrm>
            <a:off x="3996368" y="8568888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&lt;Telefonnummer&gt;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54">
            <a:extLst>
              <a:ext uri="{FF2B5EF4-FFF2-40B4-BE49-F238E27FC236}">
                <a16:creationId xmlns:a16="http://schemas.microsoft.com/office/drawing/2014/main" id="{B2721C5E-5893-F663-3E24-CB7DAD312336}"/>
              </a:ext>
            </a:extLst>
          </p:cNvPr>
          <p:cNvSpPr/>
          <p:nvPr/>
        </p:nvSpPr>
        <p:spPr>
          <a:xfrm>
            <a:off x="3996368" y="7819434"/>
            <a:ext cx="2626714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&lt;Startzeit&gt;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54">
            <a:extLst>
              <a:ext uri="{FF2B5EF4-FFF2-40B4-BE49-F238E27FC236}">
                <a16:creationId xmlns:a16="http://schemas.microsoft.com/office/drawing/2014/main" id="{39B2EA7C-B6E9-EB75-7CDE-16C8C0797D19}"/>
              </a:ext>
            </a:extLst>
          </p:cNvPr>
          <p:cNvSpPr/>
          <p:nvPr/>
        </p:nvSpPr>
        <p:spPr>
          <a:xfrm>
            <a:off x="477136" y="9267566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&lt;E-Mail-Adresse&gt;</a:t>
            </a:r>
          </a:p>
        </p:txBody>
      </p:sp>
    </p:spTree>
    <p:extLst>
      <p:ext uri="{BB962C8B-B14F-4D97-AF65-F5344CB8AC3E}">
        <p14:creationId xmlns:p14="http://schemas.microsoft.com/office/powerpoint/2010/main" val="1656640018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CA369DEC-9B6D-438C-AF59-4CC673449441}"/>
              </a:ext>
            </a:extLst>
          </p:cNvPr>
          <p:cNvSpPr txBox="1">
            <a:spLocks/>
          </p:cNvSpPr>
          <p:nvPr/>
        </p:nvSpPr>
        <p:spPr>
          <a:xfrm>
            <a:off x="-1" y="-794"/>
            <a:ext cx="7562851" cy="10688638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</p:spPr>
        <p:txBody>
          <a:bodyPr anchor="ctr" anchorCtr="0"/>
          <a:lstStyle>
            <a:lvl1pPr marL="0" indent="0">
              <a:spcBef>
                <a:spcPts val="198"/>
              </a:spcBef>
              <a:buSzPct val="100000"/>
              <a:buFont typeface="Arial"/>
              <a:buNone/>
              <a:defRPr sz="3600" baseline="0"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493759" indent="-364252">
              <a:spcBef>
                <a:spcPts val="198"/>
              </a:spcBef>
              <a:buSzPct val="100000"/>
              <a:buFont typeface="Arial"/>
              <a:buChar char="–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598991" indent="-339967">
              <a:spcBef>
                <a:spcPts val="198"/>
              </a:spcBef>
              <a:buSzPct val="100000"/>
              <a:buFont typeface="Arial"/>
              <a:buChar char="•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796493" indent="-407960">
              <a:spcBef>
                <a:spcPts val="198"/>
              </a:spcBef>
              <a:buSzPct val="100000"/>
              <a:buFont typeface="Arial"/>
              <a:buChar char="–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926005" indent="-407960">
              <a:spcBef>
                <a:spcPts val="198"/>
              </a:spcBef>
              <a:buSzPct val="100000"/>
              <a:buFont typeface="Arial"/>
              <a:buChar char="»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1055516" indent="-407960">
              <a:spcBef>
                <a:spcPts val="198"/>
              </a:spcBef>
              <a:buSzPct val="100000"/>
              <a:buFont typeface="Arial"/>
              <a:buChar char="•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1185028" indent="-407960">
              <a:spcBef>
                <a:spcPts val="198"/>
              </a:spcBef>
              <a:buSzPct val="100000"/>
              <a:buFont typeface="Arial"/>
              <a:buChar char="•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1314539" indent="-407960">
              <a:spcBef>
                <a:spcPts val="198"/>
              </a:spcBef>
              <a:buSzPct val="100000"/>
              <a:buFont typeface="Arial"/>
              <a:buChar char="•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1444051" indent="-407960">
              <a:spcBef>
                <a:spcPts val="198"/>
              </a:spcBef>
              <a:buSzPct val="100000"/>
              <a:buFont typeface="Arial"/>
              <a:buChar char="•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endParaRPr lang="de-CH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1B8B89D-8AE0-4010-8B10-1112B5533E1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45" y="770709"/>
            <a:ext cx="7553805" cy="7121334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18" name="Shape 54">
            <a:extLst>
              <a:ext uri="{FF2B5EF4-FFF2-40B4-BE49-F238E27FC236}">
                <a16:creationId xmlns:a16="http://schemas.microsoft.com/office/drawing/2014/main" id="{9C6E8432-51FC-6532-363F-F8C64B53FE39}"/>
              </a:ext>
            </a:extLst>
          </p:cNvPr>
          <p:cNvSpPr/>
          <p:nvPr/>
        </p:nvSpPr>
        <p:spPr>
          <a:xfrm>
            <a:off x="477136" y="7892043"/>
            <a:ext cx="2946793" cy="94067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&lt;Name des/der Ansprechpartners/-in, Abteilung etc.&gt;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54">
            <a:extLst>
              <a:ext uri="{FF2B5EF4-FFF2-40B4-BE49-F238E27FC236}">
                <a16:creationId xmlns:a16="http://schemas.microsoft.com/office/drawing/2014/main" id="{AE26191B-B6E6-B779-EE46-E01E004574A7}"/>
              </a:ext>
            </a:extLst>
          </p:cNvPr>
          <p:cNvSpPr/>
          <p:nvPr/>
        </p:nvSpPr>
        <p:spPr>
          <a:xfrm>
            <a:off x="3996368" y="9267566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&lt;Datum der Rückmeldefrist&gt;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54">
            <a:extLst>
              <a:ext uri="{FF2B5EF4-FFF2-40B4-BE49-F238E27FC236}">
                <a16:creationId xmlns:a16="http://schemas.microsoft.com/office/drawing/2014/main" id="{1CCE730F-F24D-5BF4-7BC1-CAA05A33F505}"/>
              </a:ext>
            </a:extLst>
          </p:cNvPr>
          <p:cNvSpPr/>
          <p:nvPr/>
        </p:nvSpPr>
        <p:spPr>
          <a:xfrm>
            <a:off x="3996368" y="8568888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&lt;Telefonnummer&gt;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54">
            <a:extLst>
              <a:ext uri="{FF2B5EF4-FFF2-40B4-BE49-F238E27FC236}">
                <a16:creationId xmlns:a16="http://schemas.microsoft.com/office/drawing/2014/main" id="{EAE98554-AF9E-23CC-C1BB-7ED40060FD8D}"/>
              </a:ext>
            </a:extLst>
          </p:cNvPr>
          <p:cNvSpPr/>
          <p:nvPr/>
        </p:nvSpPr>
        <p:spPr>
          <a:xfrm>
            <a:off x="3996368" y="7819434"/>
            <a:ext cx="2626714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&lt;Startzeit&gt;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54">
            <a:extLst>
              <a:ext uri="{FF2B5EF4-FFF2-40B4-BE49-F238E27FC236}">
                <a16:creationId xmlns:a16="http://schemas.microsoft.com/office/drawing/2014/main" id="{2294BB01-52FE-2E2C-DEA8-9A371848A46B}"/>
              </a:ext>
            </a:extLst>
          </p:cNvPr>
          <p:cNvSpPr/>
          <p:nvPr/>
        </p:nvSpPr>
        <p:spPr>
          <a:xfrm>
            <a:off x="477136" y="9267566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&lt;E-Mail-Adresse&gt;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95AA2B4C-579A-A135-9775-3D98A3D1D41A}"/>
              </a:ext>
            </a:extLst>
          </p:cNvPr>
          <p:cNvSpPr/>
          <p:nvPr/>
        </p:nvSpPr>
        <p:spPr>
          <a:xfrm>
            <a:off x="6032500" y="6302506"/>
            <a:ext cx="1197451" cy="1197451"/>
          </a:xfrm>
          <a:prstGeom prst="rect">
            <a:avLst/>
          </a:prstGeom>
          <a:solidFill>
            <a:schemeClr val="bg1">
              <a:alpha val="89000"/>
            </a:schemeClr>
          </a:solidFill>
          <a:ln w="3175" cap="flat">
            <a:noFill/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3" name="Shape 54">
            <a:extLst>
              <a:ext uri="{FF2B5EF4-FFF2-40B4-BE49-F238E27FC236}">
                <a16:creationId xmlns:a16="http://schemas.microsoft.com/office/drawing/2014/main" id="{454E320A-B6F1-40E2-8DEF-EC6BE909E9DB}"/>
              </a:ext>
            </a:extLst>
          </p:cNvPr>
          <p:cNvSpPr/>
          <p:nvPr/>
        </p:nvSpPr>
        <p:spPr>
          <a:xfrm>
            <a:off x="6127477" y="6399913"/>
            <a:ext cx="1026160" cy="100076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ctr">
              <a:lnSpc>
                <a:spcPts val="1524"/>
              </a:lnSpc>
              <a:defRPr sz="1800"/>
            </a:pPr>
            <a:r>
              <a:rPr lang="de-DE" sz="1400">
                <a:latin typeface="Foco"/>
                <a:cs typeface="Arial"/>
              </a:rPr>
              <a:t>QR-Code </a:t>
            </a:r>
            <a:br>
              <a:rPr lang="de-DE" sz="1400">
                <a:latin typeface="Foco"/>
                <a:cs typeface="Arial"/>
              </a:rPr>
            </a:br>
            <a:r>
              <a:rPr lang="de-DE" sz="1400">
                <a:latin typeface="Foco"/>
                <a:cs typeface="Arial"/>
              </a:rPr>
              <a:t>Platzhalter </a:t>
            </a:r>
            <a:r>
              <a:rPr lang="de-DE" sz="1100">
                <a:latin typeface="Foco"/>
                <a:cs typeface="Arial"/>
              </a:rPr>
              <a:t>(Feld löschen, falls nicht benötigt)</a:t>
            </a:r>
            <a:endParaRPr sz="11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95883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54">
            <a:extLst>
              <a:ext uri="{FF2B5EF4-FFF2-40B4-BE49-F238E27FC236}">
                <a16:creationId xmlns:a16="http://schemas.microsoft.com/office/drawing/2014/main" id="{D719EC4F-85BE-D73A-0A3F-32F64EEC759C}"/>
              </a:ext>
            </a:extLst>
          </p:cNvPr>
          <p:cNvSpPr/>
          <p:nvPr/>
        </p:nvSpPr>
        <p:spPr>
          <a:xfrm>
            <a:off x="477136" y="5036336"/>
            <a:ext cx="2946793" cy="2500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&lt;Name des/der Ansprechpartners/-in, Abteilung etc.&gt;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54">
            <a:extLst>
              <a:ext uri="{FF2B5EF4-FFF2-40B4-BE49-F238E27FC236}">
                <a16:creationId xmlns:a16="http://schemas.microsoft.com/office/drawing/2014/main" id="{8E0A245C-DB9D-E15C-6057-24CCA8516740}"/>
              </a:ext>
            </a:extLst>
          </p:cNvPr>
          <p:cNvSpPr/>
          <p:nvPr/>
        </p:nvSpPr>
        <p:spPr>
          <a:xfrm>
            <a:off x="477136" y="6373759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&lt;E-Mail-Adresse&gt;</a:t>
            </a:r>
          </a:p>
        </p:txBody>
      </p:sp>
      <p:sp>
        <p:nvSpPr>
          <p:cNvPr id="5" name="Shape 54">
            <a:extLst>
              <a:ext uri="{FF2B5EF4-FFF2-40B4-BE49-F238E27FC236}">
                <a16:creationId xmlns:a16="http://schemas.microsoft.com/office/drawing/2014/main" id="{D38368A1-C2B9-B842-B5FF-78E7E5553A91}"/>
              </a:ext>
            </a:extLst>
          </p:cNvPr>
          <p:cNvSpPr/>
          <p:nvPr/>
        </p:nvSpPr>
        <p:spPr>
          <a:xfrm>
            <a:off x="477136" y="7094521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&lt;Datum der Rückmeldefrist&gt;</a:t>
            </a:r>
          </a:p>
        </p:txBody>
      </p:sp>
      <p:sp>
        <p:nvSpPr>
          <p:cNvPr id="6" name="Shape 54">
            <a:extLst>
              <a:ext uri="{FF2B5EF4-FFF2-40B4-BE49-F238E27FC236}">
                <a16:creationId xmlns:a16="http://schemas.microsoft.com/office/drawing/2014/main" id="{60E653AB-0DE0-A586-287B-BFB873BD1D97}"/>
              </a:ext>
            </a:extLst>
          </p:cNvPr>
          <p:cNvSpPr/>
          <p:nvPr/>
        </p:nvSpPr>
        <p:spPr>
          <a:xfrm>
            <a:off x="477136" y="7814051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&lt;Treffpunkt&gt;</a:t>
            </a:r>
          </a:p>
        </p:txBody>
      </p:sp>
      <p:sp>
        <p:nvSpPr>
          <p:cNvPr id="7" name="Shape 54">
            <a:extLst>
              <a:ext uri="{FF2B5EF4-FFF2-40B4-BE49-F238E27FC236}">
                <a16:creationId xmlns:a16="http://schemas.microsoft.com/office/drawing/2014/main" id="{A82740F8-8CB8-E4F6-20A4-6B76EB6B3597}"/>
              </a:ext>
            </a:extLst>
          </p:cNvPr>
          <p:cNvSpPr/>
          <p:nvPr/>
        </p:nvSpPr>
        <p:spPr>
          <a:xfrm>
            <a:off x="477136" y="8537951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&lt;Startzeit&gt;</a:t>
            </a:r>
          </a:p>
        </p:txBody>
      </p:sp>
      <p:sp>
        <p:nvSpPr>
          <p:cNvPr id="8" name="Shape 54">
            <a:extLst>
              <a:ext uri="{FF2B5EF4-FFF2-40B4-BE49-F238E27FC236}">
                <a16:creationId xmlns:a16="http://schemas.microsoft.com/office/drawing/2014/main" id="{E9B3EBF9-8034-D88E-13C0-4C6FDFCB4920}"/>
              </a:ext>
            </a:extLst>
          </p:cNvPr>
          <p:cNvSpPr/>
          <p:nvPr/>
        </p:nvSpPr>
        <p:spPr>
          <a:xfrm>
            <a:off x="477136" y="9271376"/>
            <a:ext cx="6780914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CH" sz="1400">
                <a:latin typeface="Foco" panose="020B0504050202020203" pitchFamily="34" charset="0"/>
                <a:cs typeface="Arial" panose="020B0604020202020204" pitchFamily="34" charset="0"/>
              </a:rPr>
              <a:t>&lt;Adresse Ihrer Einzel-Anmeldeseite (sofern gebucht)&gt;</a:t>
            </a:r>
          </a:p>
        </p:txBody>
      </p:sp>
      <p:sp>
        <p:nvSpPr>
          <p:cNvPr id="9" name="Shape 54">
            <a:extLst>
              <a:ext uri="{FF2B5EF4-FFF2-40B4-BE49-F238E27FC236}">
                <a16:creationId xmlns:a16="http://schemas.microsoft.com/office/drawing/2014/main" id="{A533831A-0DCF-3A26-900F-05C1C9A22A15}"/>
              </a:ext>
            </a:extLst>
          </p:cNvPr>
          <p:cNvSpPr/>
          <p:nvPr/>
        </p:nvSpPr>
        <p:spPr>
          <a:xfrm>
            <a:off x="3969461" y="5036336"/>
            <a:ext cx="3202864" cy="52826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&lt;Termin, Ort und Uhrzeit - der Startnummernausgabe bei Ihnen </a:t>
            </a:r>
            <a:b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</a:b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im Unternehmen&gt;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54">
            <a:extLst>
              <a:ext uri="{FF2B5EF4-FFF2-40B4-BE49-F238E27FC236}">
                <a16:creationId xmlns:a16="http://schemas.microsoft.com/office/drawing/2014/main" id="{AD5A6384-2AC1-AC90-3717-F4EEFF1FE802}"/>
              </a:ext>
            </a:extLst>
          </p:cNvPr>
          <p:cNvSpPr/>
          <p:nvPr/>
        </p:nvSpPr>
        <p:spPr>
          <a:xfrm>
            <a:off x="3969461" y="7094521"/>
            <a:ext cx="3202864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&lt;Sonstiges&gt;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10295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Default">
  <a:themeElements>
    <a:clrScheme name="Boreas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5A468F9AF8519428A2FDC18CC05A279" ma:contentTypeVersion="18" ma:contentTypeDescription="Ein neues Dokument erstellen." ma:contentTypeScope="" ma:versionID="63225abe475d2fbd54ae466fb2061b4c">
  <xsd:schema xmlns:xsd="http://www.w3.org/2001/XMLSchema" xmlns:xs="http://www.w3.org/2001/XMLSchema" xmlns:p="http://schemas.microsoft.com/office/2006/metadata/properties" xmlns:ns2="6cae48db-f1b4-4b31-a03c-3de594612edb" xmlns:ns3="7fe3cfa1-b66d-487d-aa16-68be3766bc44" targetNamespace="http://schemas.microsoft.com/office/2006/metadata/properties" ma:root="true" ma:fieldsID="71ad75c8ce97f2ac7a42796114f5070c" ns2:_="" ns3:_="">
    <xsd:import namespace="6cae48db-f1b4-4b31-a03c-3de594612edb"/>
    <xsd:import namespace="7fe3cfa1-b66d-487d-aa16-68be3766bc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Aufnahmedatum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ae48db-f1b4-4b31-a03c-3de594612e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Bildmarkierungen" ma:readOnly="false" ma:fieldId="{5cf76f15-5ced-4ddc-b409-7134ff3c332f}" ma:taxonomyMulti="true" ma:sspId="1021c88e-949e-4d5a-882c-09eea3152a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  <xsd:element name="Aufnahmedatum" ma:index="25" nillable="true" ma:displayName="Aufnahmedatum" ma:format="DateTime" ma:internalName="Aufnahmedatum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e3cfa1-b66d-487d-aa16-68be3766bc44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9cbe60c5-5c3f-423e-a8c4-ae530af0f44c}" ma:internalName="TaxCatchAll" ma:showField="CatchAllData" ma:web="7fe3cfa1-b66d-487d-aa16-68be3766bc4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cae48db-f1b4-4b31-a03c-3de594612edb">
      <Terms xmlns="http://schemas.microsoft.com/office/infopath/2007/PartnerControls"/>
    </lcf76f155ced4ddcb4097134ff3c332f>
    <TaxCatchAll xmlns="7fe3cfa1-b66d-487d-aa16-68be3766bc44" xsi:nil="true"/>
    <Aufnahmedatum xmlns="6cae48db-f1b4-4b31-a03c-3de594612edb" xsi:nil="true"/>
  </documentManagement>
</p:properties>
</file>

<file path=customXml/itemProps1.xml><?xml version="1.0" encoding="utf-8"?>
<ds:datastoreItem xmlns:ds="http://schemas.openxmlformats.org/officeDocument/2006/customXml" ds:itemID="{B9A57CFD-FF37-452C-83BB-87EB7F6B604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A49001C-91C0-4D21-91D3-DE78C75DD1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cae48db-f1b4-4b31-a03c-3de594612edb"/>
    <ds:schemaRef ds:uri="7fe3cfa1-b66d-487d-aa16-68be3766bc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BBE2D3A-0FBB-4284-9C88-73BCB7948848}">
  <ds:schemaRefs>
    <ds:schemaRef ds:uri="6cae48db-f1b4-4b31-a03c-3de594612edb"/>
    <ds:schemaRef ds:uri="7fe3cfa1-b66d-487d-aa16-68be3766bc4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</Words>
  <Application>Microsoft Office PowerPoint</Application>
  <PresentationFormat>Benutzerdefiniert</PresentationFormat>
  <Paragraphs>19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8" baseType="lpstr">
      <vt:lpstr>Arial</vt:lpstr>
      <vt:lpstr>Calibri Light</vt:lpstr>
      <vt:lpstr>Foco</vt:lpstr>
      <vt:lpstr>Helvetica Neue</vt:lpstr>
      <vt:lpstr>Default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Schumm, Stefan (Infront B2Run)</dc:creator>
  <cp:lastModifiedBy>Sophia Bäumler</cp:lastModifiedBy>
  <cp:revision>2</cp:revision>
  <cp:lastPrinted>2015-11-02T09:26:55Z</cp:lastPrinted>
  <dcterms:created xsi:type="dcterms:W3CDTF">2015-11-02T15:56:48Z</dcterms:created>
  <dcterms:modified xsi:type="dcterms:W3CDTF">2026-05-12T13:13:02Z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0x01010055A468F9AF8519428A2FDC18CC05A279</vt:lpwstr>
  </property>
  <property fmtid="{D5CDD505-2E9C-101B-9397-08002B2CF9AE}" pid="3" name="Order">
    <vt:r8>29553000</vt:r8>
  </property>
  <property fmtid="{D5CDD505-2E9C-101B-9397-08002B2CF9AE}" pid="4" name="MediaServiceImageTags">
    <vt:lpwstr/>
  </property>
</Properties>
</file>