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2" r:id="rId5"/>
    <p:sldId id="265" r:id="rId6"/>
    <p:sldId id="266" r:id="rId7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BA92C-5E1A-D9D6-ADC6-9F30BF0444AD}" name="Christian Mischke" initials="CM" userId="S::christian.mischke@b2run.de::85e67388-7405-4c77-bb73-39694b63271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DA1CE8-42AC-41D4-973A-6D5BBDFAD31B}" v="10" dt="2026-05-13T09:35:25.94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2454" y="90"/>
      </p:cViewPr>
      <p:guideLst>
        <p:guide orient="horz" pos="3367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65ABE4C8-946E-4DC0-9D6D-684C7A353318}"/>
    <pc:docChg chg="modSld modMainMaster">
      <pc:chgData name="Sophia Bäumler" userId="4c5f13ac-0252-4afd-9942-8510d3d891cc" providerId="ADAL" clId="{65ABE4C8-946E-4DC0-9D6D-684C7A353318}" dt="2026-05-13T09:35:25.946" v="28"/>
      <pc:docMkLst>
        <pc:docMk/>
      </pc:docMkLst>
      <pc:sldChg chg="setBg">
        <pc:chgData name="Sophia Bäumler" userId="4c5f13ac-0252-4afd-9942-8510d3d891cc" providerId="ADAL" clId="{65ABE4C8-946E-4DC0-9D6D-684C7A353318}" dt="2026-05-13T09:35:01.288" v="20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65ABE4C8-946E-4DC0-9D6D-684C7A353318}" dt="2026-05-13T09:34:54.890" v="18" actId="207"/>
        <pc:sldMkLst>
          <pc:docMk/>
          <pc:sldMk cId="3981958835" sldId="265"/>
        </pc:sldMkLst>
        <pc:spChg chg="mod">
          <ac:chgData name="Sophia Bäumler" userId="4c5f13ac-0252-4afd-9942-8510d3d891cc" providerId="ADAL" clId="{65ABE4C8-946E-4DC0-9D6D-684C7A353318}" dt="2026-05-13T09:34:54.890" v="18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65ABE4C8-946E-4DC0-9D6D-684C7A353318}" dt="2026-05-13T09:35:05.999" v="22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65ABE4C8-946E-4DC0-9D6D-684C7A353318}" dt="2026-05-13T09:35:25.946" v="28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65ABE4C8-946E-4DC0-9D6D-684C7A353318}" dt="2026-05-13T09:35:21.165" v="26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65ABE4C8-946E-4DC0-9D6D-684C7A353318}" dt="2026-05-13T09:35:25.946" v="28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15804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/>
              <a:t>Fügen Sie hier Ihr individuelles </a:t>
            </a:r>
            <a:r>
              <a:rPr lang="de-DE" err="1"/>
              <a:t>Teambild</a:t>
            </a:r>
            <a:r>
              <a:rPr lang="de-DE"/>
              <a:t> ein und setzen Sie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6" userDrawn="1">
          <p15:clr>
            <a:srgbClr val="F26B43"/>
          </p15:clr>
        </p15:guide>
        <p15:guide id="2" pos="23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3569D9A9-3B84-B5AB-4D11-957075E6244E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C8C0C681-2CDF-04B6-34D9-FE364F529F88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261F4E21-A799-9BA2-2B19-706D884768A1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B2721C5E-5893-F663-3E24-CB7DAD312336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39B2EA7C-B6E9-EB75-7CDE-16C8C0797D19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CA369DEC-9B6D-438C-AF59-4CC673449441}"/>
              </a:ext>
            </a:extLst>
          </p:cNvPr>
          <p:cNvSpPr txBox="1">
            <a:spLocks/>
          </p:cNvSpPr>
          <p:nvPr/>
        </p:nvSpPr>
        <p:spPr>
          <a:xfrm>
            <a:off x="-1" y="-794"/>
            <a:ext cx="7562851" cy="106886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 anchorCtr="0"/>
          <a:lstStyle>
            <a:lvl1pPr marL="0" indent="0">
              <a:spcBef>
                <a:spcPts val="198"/>
              </a:spcBef>
              <a:buSzPct val="100000"/>
              <a:buFont typeface="Arial"/>
              <a:buNone/>
              <a:defRPr sz="3600" baseline="0"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493759" indent="-364252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598991" indent="-339967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796493" indent="-407960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926005" indent="-407960">
              <a:spcBef>
                <a:spcPts val="198"/>
              </a:spcBef>
              <a:buSzPct val="100000"/>
              <a:buFont typeface="Arial"/>
              <a:buChar char="»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1055516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1185028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1314539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1444051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endParaRPr lang="de-CH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1B8B89D-8AE0-4010-8B10-1112B5533E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5" y="770709"/>
            <a:ext cx="7553805" cy="7121334"/>
          </a:xfrm>
        </p:spPr>
        <p:txBody>
          <a:bodyPr/>
          <a:lstStyle/>
          <a:p>
            <a:endParaRPr lang="de-DE"/>
          </a:p>
        </p:txBody>
      </p:sp>
      <p:sp>
        <p:nvSpPr>
          <p:cNvPr id="18" name="Shape 54">
            <a:extLst>
              <a:ext uri="{FF2B5EF4-FFF2-40B4-BE49-F238E27FC236}">
                <a16:creationId xmlns:a16="http://schemas.microsoft.com/office/drawing/2014/main" id="{9C6E8432-51FC-6532-363F-F8C64B53FE39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54">
            <a:extLst>
              <a:ext uri="{FF2B5EF4-FFF2-40B4-BE49-F238E27FC236}">
                <a16:creationId xmlns:a16="http://schemas.microsoft.com/office/drawing/2014/main" id="{AE26191B-B6E6-B779-EE46-E01E004574A7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54">
            <a:extLst>
              <a:ext uri="{FF2B5EF4-FFF2-40B4-BE49-F238E27FC236}">
                <a16:creationId xmlns:a16="http://schemas.microsoft.com/office/drawing/2014/main" id="{1CCE730F-F24D-5BF4-7BC1-CAA05A33F505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4">
            <a:extLst>
              <a:ext uri="{FF2B5EF4-FFF2-40B4-BE49-F238E27FC236}">
                <a16:creationId xmlns:a16="http://schemas.microsoft.com/office/drawing/2014/main" id="{EAE98554-AF9E-23CC-C1BB-7ED40060FD8D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54">
            <a:extLst>
              <a:ext uri="{FF2B5EF4-FFF2-40B4-BE49-F238E27FC236}">
                <a16:creationId xmlns:a16="http://schemas.microsoft.com/office/drawing/2014/main" id="{2294BB01-52FE-2E2C-DEA8-9A371848A46B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5AA2B4C-579A-A135-9775-3D98A3D1D41A}"/>
              </a:ext>
            </a:extLst>
          </p:cNvPr>
          <p:cNvSpPr/>
          <p:nvPr/>
        </p:nvSpPr>
        <p:spPr>
          <a:xfrm>
            <a:off x="6032500" y="6302506"/>
            <a:ext cx="1197451" cy="1197451"/>
          </a:xfrm>
          <a:prstGeom prst="rect">
            <a:avLst/>
          </a:prstGeom>
          <a:solidFill>
            <a:schemeClr val="bg1">
              <a:alpha val="89000"/>
            </a:schemeClr>
          </a:solidFill>
          <a:ln w="3175" cap="flat">
            <a:noFill/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" name="Shape 54">
            <a:extLst>
              <a:ext uri="{FF2B5EF4-FFF2-40B4-BE49-F238E27FC236}">
                <a16:creationId xmlns:a16="http://schemas.microsoft.com/office/drawing/2014/main" id="{454E320A-B6F1-40E2-8DEF-EC6BE909E9DB}"/>
              </a:ext>
            </a:extLst>
          </p:cNvPr>
          <p:cNvSpPr/>
          <p:nvPr/>
        </p:nvSpPr>
        <p:spPr>
          <a:xfrm>
            <a:off x="6127477" y="6399913"/>
            <a:ext cx="1026160" cy="100076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ctr">
              <a:lnSpc>
                <a:spcPts val="1524"/>
              </a:lnSpc>
              <a:defRPr sz="1800"/>
            </a:pPr>
            <a:r>
              <a:rPr lang="de-DE" sz="1400">
                <a:latin typeface="Foco"/>
                <a:cs typeface="Arial"/>
              </a:rPr>
              <a:t>QR-Code </a:t>
            </a:r>
            <a:br>
              <a:rPr lang="de-DE" sz="1400">
                <a:latin typeface="Foco"/>
                <a:cs typeface="Arial"/>
              </a:rPr>
            </a:br>
            <a:r>
              <a:rPr lang="de-DE" sz="1400">
                <a:latin typeface="Foco"/>
                <a:cs typeface="Arial"/>
              </a:rPr>
              <a:t>Platzhalter </a:t>
            </a:r>
            <a:r>
              <a:rPr lang="de-DE" sz="1100">
                <a:latin typeface="Foco"/>
                <a:cs typeface="Arial"/>
              </a:rPr>
              <a:t>(Feld löschen, falls nicht benötigt)</a:t>
            </a:r>
            <a:endParaRPr sz="11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D719EC4F-85BE-D73A-0A3F-32F64EEC759C}"/>
              </a:ext>
            </a:extLst>
          </p:cNvPr>
          <p:cNvSpPr/>
          <p:nvPr/>
        </p:nvSpPr>
        <p:spPr>
          <a:xfrm>
            <a:off x="477136" y="5036336"/>
            <a:ext cx="2946793" cy="2500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8E0A245C-DB9D-E15C-6057-24CCA8516740}"/>
              </a:ext>
            </a:extLst>
          </p:cNvPr>
          <p:cNvSpPr/>
          <p:nvPr/>
        </p:nvSpPr>
        <p:spPr>
          <a:xfrm>
            <a:off x="477136" y="6373759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D38368A1-C2B9-B842-B5FF-78E7E5553A91}"/>
              </a:ext>
            </a:extLst>
          </p:cNvPr>
          <p:cNvSpPr/>
          <p:nvPr/>
        </p:nvSpPr>
        <p:spPr>
          <a:xfrm>
            <a:off x="477136" y="709452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60E653AB-0DE0-A586-287B-BFB873BD1D97}"/>
              </a:ext>
            </a:extLst>
          </p:cNvPr>
          <p:cNvSpPr/>
          <p:nvPr/>
        </p:nvSpPr>
        <p:spPr>
          <a:xfrm>
            <a:off x="477136" y="78140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A82740F8-8CB8-E4F6-20A4-6B76EB6B3597}"/>
              </a:ext>
            </a:extLst>
          </p:cNvPr>
          <p:cNvSpPr/>
          <p:nvPr/>
        </p:nvSpPr>
        <p:spPr>
          <a:xfrm>
            <a:off x="477136" y="85379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E9B3EBF9-8034-D88E-13C0-4C6FDFCB4920}"/>
              </a:ext>
            </a:extLst>
          </p:cNvPr>
          <p:cNvSpPr/>
          <p:nvPr/>
        </p:nvSpPr>
        <p:spPr>
          <a:xfrm>
            <a:off x="477136" y="9271376"/>
            <a:ext cx="67809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CH" sz="1400">
                <a:latin typeface="Foco" panose="020B0504050202020203" pitchFamily="34" charset="0"/>
                <a:cs typeface="Arial" panose="020B0604020202020204" pitchFamily="34" charset="0"/>
              </a:rPr>
              <a:t>&lt;Adresse Ihrer Einzel-Anmeldeseite (sofern gebucht)&gt;</a:t>
            </a:r>
          </a:p>
        </p:txBody>
      </p:sp>
      <p:sp>
        <p:nvSpPr>
          <p:cNvPr id="9" name="Shape 54">
            <a:extLst>
              <a:ext uri="{FF2B5EF4-FFF2-40B4-BE49-F238E27FC236}">
                <a16:creationId xmlns:a16="http://schemas.microsoft.com/office/drawing/2014/main" id="{A533831A-0DCF-3A26-900F-05C1C9A22A15}"/>
              </a:ext>
            </a:extLst>
          </p:cNvPr>
          <p:cNvSpPr/>
          <p:nvPr/>
        </p:nvSpPr>
        <p:spPr>
          <a:xfrm>
            <a:off x="3969461" y="5036336"/>
            <a:ext cx="3202864" cy="52826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&lt;Termin, Ort und Uhrzeit - der Startnummernausgabe bei Ihnen </a:t>
            </a:r>
            <a:b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</a:b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im Unternehmen&gt;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54">
            <a:extLst>
              <a:ext uri="{FF2B5EF4-FFF2-40B4-BE49-F238E27FC236}">
                <a16:creationId xmlns:a16="http://schemas.microsoft.com/office/drawing/2014/main" id="{AD5A6384-2AC1-AC90-3717-F4EEFF1FE802}"/>
              </a:ext>
            </a:extLst>
          </p:cNvPr>
          <p:cNvSpPr/>
          <p:nvPr/>
        </p:nvSpPr>
        <p:spPr>
          <a:xfrm>
            <a:off x="3969461" y="7094521"/>
            <a:ext cx="320286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&lt;Sonstiges&gt;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029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8" ma:contentTypeDescription="Ein neues Dokument erstellen." ma:contentTypeScope="" ma:versionID="63225abe475d2fbd54ae466fb2061b4c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71ad75c8ce97f2ac7a42796114f5070c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Aufnahmedatu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Aufnahmedatum" ma:index="25" nillable="true" ma:displayName="Aufnahmedatum" ma:format="DateTime" ma:internalName="Aufnahmedatum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  <Aufnahmedatum xmlns="6cae48db-f1b4-4b31-a03c-3de594612edb" xsi:nil="true"/>
  </documentManagement>
</p:properties>
</file>

<file path=customXml/itemProps1.xml><?xml version="1.0" encoding="utf-8"?>
<ds:datastoreItem xmlns:ds="http://schemas.openxmlformats.org/officeDocument/2006/customXml" ds:itemID="{B9A57CFD-FF37-452C-83BB-87EB7F6B60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B85BF5-0336-4A82-B1F3-9D0755C5C2B3}"/>
</file>

<file path=customXml/itemProps3.xml><?xml version="1.0" encoding="utf-8"?>
<ds:datastoreItem xmlns:ds="http://schemas.openxmlformats.org/officeDocument/2006/customXml" ds:itemID="{CBBE2D3A-0FBB-4284-9C88-73BCB7948848}">
  <ds:schemaRefs>
    <ds:schemaRef ds:uri="http://schemas.microsoft.com/office/2006/documentManagement/types"/>
    <ds:schemaRef ds:uri="7fe3cfa1-b66d-487d-aa16-68be3766bc44"/>
    <ds:schemaRef ds:uri="http://schemas.microsoft.com/office/2006/metadata/properties"/>
    <ds:schemaRef ds:uri="http://purl.org/dc/terms/"/>
    <ds:schemaRef ds:uri="6cae48db-f1b4-4b31-a03c-3de594612edb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Benutzerdefiniert</PresentationFormat>
  <Paragraphs>19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Foco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</cp:revision>
  <cp:lastPrinted>2015-11-02T09:26:55Z</cp:lastPrinted>
  <dcterms:created xsi:type="dcterms:W3CDTF">2015-11-02T15:56:48Z</dcterms:created>
  <dcterms:modified xsi:type="dcterms:W3CDTF">2026-05-13T09:35:28Z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29553000</vt:r8>
  </property>
  <property fmtid="{D5CDD505-2E9C-101B-9397-08002B2CF9AE}" pid="4" name="MediaServiceImageTags">
    <vt:lpwstr/>
  </property>
</Properties>
</file>